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56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9241"/>
            <a:ext cx="9144000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91070"/>
            <a:ext cx="9144000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7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31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1691"/>
            <a:ext cx="2628900" cy="3051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1691"/>
            <a:ext cx="7734300" cy="3051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62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59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97613"/>
            <a:ext cx="10515600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409468"/>
            <a:ext cx="10515600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98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58453"/>
            <a:ext cx="5181600" cy="2284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58453"/>
            <a:ext cx="5181600" cy="2284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9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1691"/>
            <a:ext cx="10515600" cy="695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882610"/>
            <a:ext cx="515778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315164"/>
            <a:ext cx="5157787" cy="193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82610"/>
            <a:ext cx="518318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315164"/>
            <a:ext cx="5183188" cy="193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095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15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263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240030"/>
            <a:ext cx="3932237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18398"/>
            <a:ext cx="6172200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080135"/>
            <a:ext cx="3932237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9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240030"/>
            <a:ext cx="3932237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18398"/>
            <a:ext cx="6172200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080135"/>
            <a:ext cx="3932237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99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1691"/>
            <a:ext cx="10515600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58453"/>
            <a:ext cx="10515600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3337084"/>
            <a:ext cx="274320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54B0-D85D-4719-AA4E-471CC392D607}" type="datetimeFigureOut">
              <a:rPr lang="en-CA" smtClean="0"/>
              <a:t>2021-12-02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3337084"/>
            <a:ext cx="411480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3337084"/>
            <a:ext cx="274320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7D549-595A-4DAA-89DD-46FA83029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74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F30DA06-46C2-47A3-824F-5D01BA096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2" b="23750"/>
          <a:stretch/>
        </p:blipFill>
        <p:spPr>
          <a:xfrm>
            <a:off x="3" y="-5361"/>
            <a:ext cx="12191998" cy="3605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C21D69-6944-435E-9DAF-6777E6A64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r="26489" b="6840"/>
          <a:stretch/>
        </p:blipFill>
        <p:spPr>
          <a:xfrm>
            <a:off x="2211546" y="956878"/>
            <a:ext cx="7768908" cy="1541958"/>
          </a:xfrm>
          <a:prstGeom prst="rect">
            <a:avLst/>
          </a:prstGeom>
        </p:spPr>
      </p:pic>
      <p:pic>
        <p:nvPicPr>
          <p:cNvPr id="5" name="Picture 4" descr="A white football ball&#10;&#10;Description automatically generated with medium confidence">
            <a:extLst>
              <a:ext uri="{FF2B5EF4-FFF2-40B4-BE49-F238E27FC236}">
                <a16:creationId xmlns:a16="http://schemas.microsoft.com/office/drawing/2014/main" id="{654C5861-DF75-4A7D-9E58-C7DECE892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7659" y="-5362"/>
            <a:ext cx="3394502" cy="3611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519BAD-53CF-4F0F-8369-AEC0D68E4CF5}"/>
              </a:ext>
            </a:extLst>
          </p:cNvPr>
          <p:cNvSpPr txBox="1"/>
          <p:nvPr/>
        </p:nvSpPr>
        <p:spPr>
          <a:xfrm>
            <a:off x="10598046" y="56930"/>
            <a:ext cx="147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>
                <a:solidFill>
                  <a:schemeClr val="bg1"/>
                </a:solidFill>
              </a:rPr>
              <a:t>gdammiya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1.29688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1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Gayitha Dammiya</dc:creator>
  <cp:lastModifiedBy>Gayitha Dammiya</cp:lastModifiedBy>
  <cp:revision>5</cp:revision>
  <dcterms:created xsi:type="dcterms:W3CDTF">2021-12-02T22:47:41Z</dcterms:created>
  <dcterms:modified xsi:type="dcterms:W3CDTF">2021-12-03T23:01:38Z</dcterms:modified>
</cp:coreProperties>
</file>